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2" r:id="rId3"/>
    <p:sldId id="263" r:id="rId4"/>
    <p:sldId id="264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405"/>
  </p:normalViewPr>
  <p:slideViewPr>
    <p:cSldViewPr snapToGrid="0" snapToObjects="1">
      <p:cViewPr varScale="1">
        <p:scale>
          <a:sx n="88" d="100"/>
          <a:sy n="88" d="100"/>
        </p:scale>
        <p:origin x="184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C12CD-7A36-42B7-CFFC-F441DFA05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80CA2A-B28E-B86E-9ECB-325979BEE3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A9F86-1176-BD01-6BE1-B60CA4AF0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BEEC4-C31A-D472-F3A8-D28C81123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391AA-6114-5C9C-C0BC-28F512D63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3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EF94E-97FB-E0AF-8260-84C7FD0DE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A17CBA-80A3-BF6E-5C75-07E37FD94A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CAE51-432A-8C95-A5F3-7669DD77B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91B40-4C2E-9917-8B85-BCBEE9836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F194F-BD0F-4B7C-5840-1C6F4A8A4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17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294E78-B616-E076-3965-23DAC2E3E8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65211D-F399-6CAF-FB63-98E53E4534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E3446-FB1E-C6F8-8EF5-C37D50718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35AE2-63E7-B1B9-078C-25D0AA0E5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39B29-E9CC-58A5-FDE6-6E66CDF94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9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3F46C-478A-04B0-9FFD-BB45BAD2A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2FBFB8-CDF0-3344-F68E-0091948EC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8FC1-F4F9-DF54-2A50-76ED5485D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8237F-E4C0-E3FA-412F-0A36C456E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FA7AA-98A2-055D-7B88-4632D1441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81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38284-E3ED-6B54-F677-888584B0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58D04-4003-0BCB-8084-B9199ABDB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FABEC-AD3C-8E67-E376-A19D5F934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DDF25-0B44-E761-2908-2EA1FA7CE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72914-5DA7-DA3F-8518-FF9497723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612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5FC99-5790-3743-7733-B7976B47E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9658F-9074-0364-86E0-2C06F956B8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24758F-2A0C-C3A0-3B0A-6C0E3BB5F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9A783-5693-73DD-E99D-1A2782972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3B3977-C8AE-C69E-35EE-437F9C1C6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F36334-F575-52E6-8A72-23DE03C0F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549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4FCDD-08F8-9950-0DD8-BE309679C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5D8723-D3B8-626B-360E-6E2229E47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8AA33A-BDB8-D184-F42F-58EC2B3579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7FBA13-8CE0-56B2-7152-B50C9B69EC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DDAFB7-3339-CCAC-CE9F-2800B2ED87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6C8191-4FD3-F30B-495A-73BC5DBDA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57655E-7F72-41AC-B75C-620FA2007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4FD6B5-AD7E-F369-5554-E972AC8DD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99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05F16-8917-66F5-6F51-4A138847B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EE1DC2-528A-0B2D-B095-E08190EDB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094129-D3F8-2B40-4EC6-1892361C4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03192B-E84B-9420-F708-2E218C228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30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78CACE-CF48-B960-7479-36358D79A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F4CB9D-CD1D-0165-88C7-5CF6EAC61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78BFE-6FA9-AF06-3021-EE467C2F5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0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F9C45-E293-5ECE-F664-D2C8DD816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F38E3-738E-780C-34FA-CEB23FD150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2F937-3EF1-342B-9786-8DC19B8B4E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CBF9A2-0540-58FC-565B-0721A9E90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D867AF-3FFF-FE10-F05E-EDA0FDD02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4B929E-37EB-E856-F324-C0335FDFC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1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4507A-C82B-2DD1-4583-937EEB79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CF1A2D-F680-3EED-D5EA-FAF4273581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6B4240-B421-5BFD-1A14-2C3B5F97A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AF0D1-F17C-CEFD-2F54-C8985D409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078698-0FD0-060F-C907-748E9BC12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6F51CB-008F-D239-61DB-6644F7DF0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41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AA2CCD-2977-1F3F-BE9D-650B9E6B5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C6E88-DCF9-8777-8658-BFCC81E1B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EEB063-3C2B-8179-9766-C186CB0C81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FD427-9F62-0540-86EB-96CF9A0E3454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A5CBA-193A-5979-2320-335724E93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6D81EE-2AE4-AD6A-51EF-064F7C01F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996AB-2AFB-9145-B27B-880B7A6F4B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7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319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WHAT TO DO WITH WORRY</a:t>
            </a:r>
          </a:p>
        </p:txBody>
      </p:sp>
    </p:spTree>
    <p:extLst>
      <p:ext uri="{BB962C8B-B14F-4D97-AF65-F5344CB8AC3E}">
        <p14:creationId xmlns:p14="http://schemas.microsoft.com/office/powerpoint/2010/main" val="3948669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Hears Us When We Call Out To Him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Psalm 77:1–3</a:t>
            </a:r>
          </a:p>
        </p:txBody>
      </p:sp>
    </p:spTree>
    <p:extLst>
      <p:ext uri="{BB962C8B-B14F-4D97-AF65-F5344CB8AC3E}">
        <p14:creationId xmlns:p14="http://schemas.microsoft.com/office/powerpoint/2010/main" val="392516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8784" y="1825625"/>
            <a:ext cx="743443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We Can Have Hope Now Because God Never Changes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Psalm 77:11–15</a:t>
            </a:r>
          </a:p>
        </p:txBody>
      </p:sp>
    </p:spTree>
    <p:extLst>
      <p:ext uri="{BB962C8B-B14F-4D97-AF65-F5344CB8AC3E}">
        <p14:creationId xmlns:p14="http://schemas.microsoft.com/office/powerpoint/2010/main" val="1301349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Has Supreme Authority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Psalm 77:16–20</a:t>
            </a:r>
          </a:p>
        </p:txBody>
      </p:sp>
    </p:spTree>
    <p:extLst>
      <p:ext uri="{BB962C8B-B14F-4D97-AF65-F5344CB8AC3E}">
        <p14:creationId xmlns:p14="http://schemas.microsoft.com/office/powerpoint/2010/main" val="2110803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trust God with all their worries and troubles.</a:t>
            </a:r>
          </a:p>
          <a:p>
            <a:pPr marL="0" indent="0" algn="ctr">
              <a:buNone/>
            </a:pP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811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686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55</Words>
  <Application>Microsoft Macintosh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4</cp:revision>
  <dcterms:created xsi:type="dcterms:W3CDTF">2022-06-30T15:20:30Z</dcterms:created>
  <dcterms:modified xsi:type="dcterms:W3CDTF">2022-10-07T16:00:36Z</dcterms:modified>
</cp:coreProperties>
</file>