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9" r:id="rId3"/>
    <p:sldId id="263" r:id="rId4"/>
    <p:sldId id="264" r:id="rId5"/>
    <p:sldId id="265" r:id="rId6"/>
    <p:sldId id="266" r:id="rId7"/>
    <p:sldId id="267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3C89E-35E2-7061-67AB-F0F1641A12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01C93D-0715-1883-DA84-0D34C90944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80BF9-1EFE-251B-770F-74C38847D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ECE8-6ED8-4D48-9355-D35D9E99A226}" type="datetimeFigureOut">
              <a:rPr lang="en-US" smtClean="0"/>
              <a:t>2/6/23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112A09-83CC-ABB4-ECA6-34951B30F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C55318-CBC9-FF93-DAE8-6C8B04E8B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596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63C91-38E0-124E-A985-A41E44ABB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393673-0C70-DBFD-39E8-35A49585B3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F329BB-D6BA-4223-F71A-94A4E5210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ECE8-6ED8-4D48-9355-D35D9E99A226}" type="datetimeFigureOut">
              <a:rPr lang="en-US" smtClean="0"/>
              <a:t>2/6/23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F440BE-42B2-8DA2-3603-5DB9FEE65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AFB0B5-4035-77CD-94A9-7A3DD1DF0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232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1F0AB9-C15A-F3E4-563E-194694802D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3CD8FC-B1DE-00B3-3374-E475504198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403EE-9BC0-1A44-4DBE-21067D4BD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ECE8-6ED8-4D48-9355-D35D9E99A226}" type="datetimeFigureOut">
              <a:rPr lang="en-US" smtClean="0"/>
              <a:t>2/6/23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634959-40D4-1773-84ED-0E7B4FD5C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CA0D04-8457-5D20-8814-ADA0A45EF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307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0738A-2C63-E2E4-447B-8230D71A1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1E073-D3E4-370F-0E32-69F2C9230F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407D8-2719-C34C-926C-8D1C7D02B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ECE8-6ED8-4D48-9355-D35D9E99A226}" type="datetimeFigureOut">
              <a:rPr lang="en-US" smtClean="0"/>
              <a:t>2/6/23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50AA71-BA8C-2A51-D8AD-804D2EDF9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B3ACA2-477A-198E-B5CA-6109C60A9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3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EAF45-A351-ED18-8476-A2053EED2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692432-1721-D8E0-2BFF-A5F112B252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05BE84-6B22-BE6B-FE45-47B76EB42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ECE8-6ED8-4D48-9355-D35D9E99A226}" type="datetimeFigureOut">
              <a:rPr lang="en-US" smtClean="0"/>
              <a:t>2/6/23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CCB5E6-1F78-D45F-6507-8EAB79934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64712C-4195-2D71-5865-FE680EC58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21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5DBA3-E574-6C58-8125-3AFE4445A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E6663-9FEB-4BE1-EE6E-9AFCCC9B4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32CD1D-96FA-FF07-A47C-50DA6448E5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7D415C-0652-FA64-A127-B258099B6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ECE8-6ED8-4D48-9355-D35D9E99A226}" type="datetimeFigureOut">
              <a:rPr lang="en-US" smtClean="0"/>
              <a:t>2/6/23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5ADDFA-B60E-EE56-E3B6-40BCBE205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A05618-A9A0-88AC-85A1-DC75DC200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603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B4D1F-E759-1D34-7C9F-49A69269D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0E2641-DC58-E67D-A434-F99064375A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81DAFB-7700-0C19-2713-24F8637F8A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6D5358-98C8-B0B3-2F93-F278BCF467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F21229-623C-5078-A2C7-82C2F2E1BE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B966E1-A5B6-7317-7C42-E006178B9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ECE8-6ED8-4D48-9355-D35D9E99A226}" type="datetimeFigureOut">
              <a:rPr lang="en-US" smtClean="0"/>
              <a:t>2/6/23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2A9609-7883-64FE-226A-E7E145859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039D7B-2B78-21CE-0BD6-CAFE26426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972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1C770-98A2-0EA4-227D-4CEC21153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AA0229-C080-0364-DBFF-AF96C3127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ECE8-6ED8-4D48-9355-D35D9E99A226}" type="datetimeFigureOut">
              <a:rPr lang="en-US" smtClean="0"/>
              <a:t>2/6/23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78C65C-CBAE-91C5-B213-D4511FDF8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18F1AA-ECEB-05CF-F309-A2BFB2984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20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667AAF-B9BF-53D0-8F0C-F7A9867FB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ECE8-6ED8-4D48-9355-D35D9E99A226}" type="datetimeFigureOut">
              <a:rPr lang="en-US" smtClean="0"/>
              <a:t>2/6/23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C856D6-7596-FB01-C007-EE42678D2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26BBCF-1AB9-5E83-C721-6EF83874C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536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CE8A0-9BE6-DDC2-1C5E-98BF56072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637939-562A-50E5-CE73-25F8EBF416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226C44-E6EA-6678-F739-C09808C38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CB1B00-86A0-1560-DFEA-4CA79F52F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ECE8-6ED8-4D48-9355-D35D9E99A226}" type="datetimeFigureOut">
              <a:rPr lang="en-US" smtClean="0"/>
              <a:t>2/6/23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BC5843-D401-A1D4-8EAD-C6F1EDC5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CE618A-EC53-717D-72CD-485E0C969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317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32D50-DD99-E5DB-4AD1-04B6B580F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60BDAA-EA7D-6C01-1498-73201749DF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2A7292-EEB3-A565-F194-5007E00445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6E7C33-FEF2-D232-8A68-6493CDD2F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ECE8-6ED8-4D48-9355-D35D9E99A226}" type="datetimeFigureOut">
              <a:rPr lang="en-US" smtClean="0"/>
              <a:t>2/6/23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AEEE58-B3BD-0226-E972-5F63D677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F55A48-066C-DD18-785B-B165964DE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793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47BD09-11E1-7E84-AB12-3085763E0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6A2E35-4173-E546-3E64-95B7BC8C4D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9CACE2-52CE-7168-0E27-0AE6747B09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2ECE8-6ED8-4D48-9355-D35D9E99A226}" type="datetimeFigureOut">
              <a:rPr lang="en-US" smtClean="0"/>
              <a:t>2/6/23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8258E2-83E5-57B9-8C23-09B571E0B4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641AB-27D3-B776-E2E9-E73AA40A86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745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8669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GOD’S GRACE IS BIGGER</a:t>
            </a:r>
          </a:p>
        </p:txBody>
      </p:sp>
    </p:spTree>
    <p:extLst>
      <p:ext uri="{BB962C8B-B14F-4D97-AF65-F5344CB8AC3E}">
        <p14:creationId xmlns:p14="http://schemas.microsoft.com/office/powerpoint/2010/main" val="851628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1E409-99F6-7943-2E4F-CEB3E9190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1</a:t>
            </a:r>
            <a:r>
              <a:rPr lang="en-US" dirty="0"/>
              <a:t>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Everyone Goes Through Difficult Times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2 Corinthians 12:7</a:t>
            </a:r>
          </a:p>
        </p:txBody>
      </p:sp>
    </p:spTree>
    <p:extLst>
      <p:ext uri="{BB962C8B-B14F-4D97-AF65-F5344CB8AC3E}">
        <p14:creationId xmlns:p14="http://schemas.microsoft.com/office/powerpoint/2010/main" val="890216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1E409-99F6-7943-2E4F-CEB3E9190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God Is Our Primary Source Of Help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2 Corinthians 12:8</a:t>
            </a:r>
          </a:p>
        </p:txBody>
      </p:sp>
    </p:spTree>
    <p:extLst>
      <p:ext uri="{BB962C8B-B14F-4D97-AF65-F5344CB8AC3E}">
        <p14:creationId xmlns:p14="http://schemas.microsoft.com/office/powerpoint/2010/main" val="894722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1E409-99F6-7943-2E4F-CEB3E9190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Grace And Power Through Trials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2 Corinthians 12:9</a:t>
            </a:r>
          </a:p>
        </p:txBody>
      </p:sp>
    </p:spTree>
    <p:extLst>
      <p:ext uri="{BB962C8B-B14F-4D97-AF65-F5344CB8AC3E}">
        <p14:creationId xmlns:p14="http://schemas.microsoft.com/office/powerpoint/2010/main" val="2586004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1E409-99F6-7943-2E4F-CEB3E9190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Content In Christ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2 Corinthians 12:10</a:t>
            </a:r>
          </a:p>
        </p:txBody>
      </p:sp>
    </p:spTree>
    <p:extLst>
      <p:ext uri="{BB962C8B-B14F-4D97-AF65-F5344CB8AC3E}">
        <p14:creationId xmlns:p14="http://schemas.microsoft.com/office/powerpoint/2010/main" val="1957282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Mark of a Disciple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Disciples of Christ rely on God’s grace and strength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during times of pain and struggle.</a:t>
            </a: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085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1E409-99F6-7943-2E4F-CEB3E9190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364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64</Words>
  <Application>Microsoft Macintosh PowerPoint</Application>
  <PresentationFormat>Widescreen</PresentationFormat>
  <Paragraphs>36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1IN</vt:lpstr>
      <vt:lpstr>POINT 2</vt:lpstr>
      <vt:lpstr>POINT 3</vt:lpstr>
      <vt:lpstr>POINT 4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Ballard</dc:creator>
  <cp:lastModifiedBy>Eric Ballard</cp:lastModifiedBy>
  <cp:revision>5</cp:revision>
  <dcterms:created xsi:type="dcterms:W3CDTF">2022-06-30T15:04:56Z</dcterms:created>
  <dcterms:modified xsi:type="dcterms:W3CDTF">2023-02-06T17:50:50Z</dcterms:modified>
</cp:coreProperties>
</file>