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8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88" d="100"/>
          <a:sy n="88" d="100"/>
        </p:scale>
        <p:origin x="184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D76F8-A2C1-1A43-F247-5E76B18EF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3C883C-926D-3E3E-2140-CE41C5813B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320D8-81E1-AB79-3E62-D8B44C733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8B3E0-C20B-F146-7FE7-37A324264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FB411-56AA-C714-CF23-29CE147BF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57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0A928-358E-F61C-AF50-34C6BB3BA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51872F-87BC-68A4-E418-BD7135D628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6417AE-9CBE-5D29-59D4-7691A1C4C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2FCAA-FEFC-C227-4C3E-179C2F676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0F68B-C13A-0AD2-48BC-FD53EDB4C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5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6083A9-D2ED-5741-70C1-2B5A9867AC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035F70-BC29-3BB2-15E4-B133C4A5AE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85E56-AB08-9275-F9B3-88BDDB1E3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A89BF-5D2D-5944-B28F-F85F2F8F5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56168-9C8A-83B3-8F66-D998CC15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5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244E9-C657-9FAD-498E-1846DB72F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F7D87-0F1D-0B5F-A3B3-D5AE530D0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3DA9F-DBE8-E034-E1F5-CD4FF0FF4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97851-5800-5A80-AEDE-EA0F90D73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6D934-7170-A18A-0EA1-F1BD6766F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1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9D837-4419-FF7A-5431-E08DAEAB3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D6DAA-D060-05FD-D233-DB456ABF3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163AE-587D-4A05-0875-4EB5CD4D2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88A9F-AF48-6243-0895-01D23238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09B50-4CAD-335C-2253-F8808FE10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35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67CB03-F6B2-487E-F85A-314A92E41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22888-70FF-AB60-3412-1895BB3A48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3FFBBC-2BE1-50C0-4BEE-42212956D3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B9AABA-F7BD-8755-A45B-DDCB2EDC7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7FC8C-3D12-870A-B2D3-E475D08E3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A8D709-3719-27E2-69DA-C254B39B7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5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D60CA-1175-E8A3-7926-743900BBE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B55390-59B1-AE51-1A64-DDC1CFE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D844EF-8570-EB4F-6F6C-4A12A57B65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64FFDD-D309-8EC9-3B1F-FCC5226A7E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778D17-3427-D36E-1F5A-FBFF2A1D85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E170FA-5EB6-B600-458F-7819E99F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F5E115-C63C-85FC-2E55-4B3FD5AF9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2BCF4-8005-8D18-2E59-522C833FF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3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8AA0F-2FC3-173C-D5E3-558D1F846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288B6A-339C-DE00-631B-F20362F2E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0FB9AB-147C-A74C-B2A0-B3084F67A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19B27-5E59-8D49-1DE5-657CAC92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5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11F666-A9DE-74C4-8D5C-22349EC6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E0EBA-0AB1-E2D1-3369-AA4EDD0D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26CE0-8003-0D27-E97E-D281AE1F5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6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5A870-602B-5AA4-CD06-DE1B27FDE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02C1A5-4C85-7CC3-2AFD-3199A38F1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1BFB5-05C1-DB6C-F916-E3B99FA66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E6C2AB-5C2C-2649-0481-9F876B757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F04CC-1AF3-A3B0-E30C-59ACE33F6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92CDB-4673-8426-23FB-0B1083134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7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18448-63F7-9410-159D-A3F1A246C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F994FC-2657-C814-A09A-4E8148FAE5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5E0DA4-7F80-94F8-6D77-E7F477D01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AD7BC-0764-071F-F143-F02E70CD0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9AE49D-0C2B-D5C5-F37C-5321F33A8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6E753-4300-76F2-C6C5-BDF9B769A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53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A9ADF0-03C2-D2D9-1258-0951E0E55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738DF-7FAA-A043-C882-5C622789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513F6-9A3C-897E-A5F0-8D43AD4702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89CE0-0BB3-F447-89FC-90DA971FA1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33F40-1F6A-FCF1-2B28-DDB117377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F749F-247B-F1DC-6ABD-6106F961BE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B5AF-A9DB-3248-AD7B-25FCFA029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8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669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HARD KNOCKS</a:t>
            </a:r>
          </a:p>
        </p:txBody>
      </p:sp>
    </p:spTree>
    <p:extLst>
      <p:ext uri="{BB962C8B-B14F-4D97-AF65-F5344CB8AC3E}">
        <p14:creationId xmlns:p14="http://schemas.microsoft.com/office/powerpoint/2010/main" val="2942797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Gives Rest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Matthew 11:25–30</a:t>
            </a:r>
          </a:p>
        </p:txBody>
      </p:sp>
    </p:spTree>
    <p:extLst>
      <p:ext uri="{BB962C8B-B14F-4D97-AF65-F5344CB8AC3E}">
        <p14:creationId xmlns:p14="http://schemas.microsoft.com/office/powerpoint/2010/main" val="173344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Can Relate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Hebrews 4:14–16</a:t>
            </a:r>
          </a:p>
        </p:txBody>
      </p:sp>
    </p:spTree>
    <p:extLst>
      <p:ext uri="{BB962C8B-B14F-4D97-AF65-F5344CB8AC3E}">
        <p14:creationId xmlns:p14="http://schemas.microsoft.com/office/powerpoint/2010/main" val="1056674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Comes to Us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James 4:6–8</a:t>
            </a:r>
          </a:p>
        </p:txBody>
      </p:sp>
    </p:spTree>
    <p:extLst>
      <p:ext uri="{BB962C8B-B14F-4D97-AF65-F5344CB8AC3E}">
        <p14:creationId xmlns:p14="http://schemas.microsoft.com/office/powerpoint/2010/main" val="202342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8785" y="1825625"/>
            <a:ext cx="767442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trust that God is always present, even when life is hard.</a:t>
            </a: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370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319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44</Words>
  <Application>Microsoft Macintosh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4</cp:revision>
  <dcterms:created xsi:type="dcterms:W3CDTF">2022-06-30T15:27:16Z</dcterms:created>
  <dcterms:modified xsi:type="dcterms:W3CDTF">2022-10-07T16:03:43Z</dcterms:modified>
</cp:coreProperties>
</file>