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62" r:id="rId3"/>
    <p:sldId id="258" r:id="rId4"/>
    <p:sldId id="259" r:id="rId5"/>
    <p:sldId id="260" r:id="rId6"/>
    <p:sldId id="261" r:id="rId7"/>
    <p:sldId id="257" r:id="rId8"/>
    <p:sldId id="25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5"/>
    <p:restoredTop sz="94694"/>
  </p:normalViewPr>
  <p:slideViewPr>
    <p:cSldViewPr snapToGrid="0" snapToObjects="1">
      <p:cViewPr varScale="1">
        <p:scale>
          <a:sx n="81" d="100"/>
          <a:sy n="81" d="100"/>
        </p:scale>
        <p:origin x="216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D5E63-F1DC-FC9F-49D8-500F15411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191700-23F9-37C7-3AE5-F374F0B32E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B06C6-B61D-D4A4-EBCA-D1CE3A3FA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2C8BB-81B2-CC01-EFBB-13FD09FA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63588-ECD6-1913-6223-3560E6AF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19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3F7DC-3BDE-339C-2F19-164074FC5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7450A-AC69-E6C0-34D2-4E8BF7502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BD945-4BC1-5F87-79BD-C5744BB1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B5CBD-10D5-374C-BAED-DC60F895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2976A-D712-207B-7FD2-A4F82C657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82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0E3805-D326-3BF9-393E-26BA26C949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856FD7-7319-5077-E15B-2B9EF3632D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CFF1-DDE8-3B54-71F2-0DD232930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366E8-D9AB-29F5-A713-DE75CCF9C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6D86E-9DC7-BDF6-1351-11F8A9810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1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28082C-88AC-8387-ACEE-C08906A22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CBD26-2CC3-8AA8-ECA9-49F309066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A4152-F854-A532-05BC-5EB0CF972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F2EB6-0E4E-CF06-D0F3-22120B6A2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358EB-FA40-C0AE-09FA-892D2D53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8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2C3DE-D94E-EED0-B829-726895597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C7AFFF-6680-9F1E-A741-77E2EC3B8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AF45E-7D87-D900-9B33-B9EE159A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AFFFB-C762-0038-86C5-5783651D8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9149E-447C-15CE-0B4A-6C5EEEC3B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7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CDBA5-22A9-6731-6D51-C58F365BA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1EB83-A497-F4BB-B32F-83AD79292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C69C06-31E5-4E4C-94BF-2555D7F48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95E202-995D-DEF4-6CA4-753165976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10CB93-D68B-F2F0-7A00-7B512791E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BA926-4A7F-269F-595B-5287D894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9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B643-8B77-A2F9-282F-15799B308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7C4FB-15B0-6A92-3CE9-8CED1E923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772CB0-7651-C77A-42C7-14E66894E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6202FC-23B6-60CB-1A1C-9612BDB0D6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8822D9-669D-AE1A-9AFB-940F2B881B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92689-66ED-4AB5-A5D9-4DAC054CA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8022CF-D21A-3BB3-5547-F55B71908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06423E-AE88-66DA-ED79-B50E70C67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35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B1B4-1F88-F6FE-856C-9F6E77C37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67B3F-9186-B066-BCA0-0C8195862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EC799D-ADF0-44CD-28E5-939E1F035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0460E6-0FA4-0220-43DB-BE689C566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54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E1DFDB-F74B-ABB9-5BD0-D96469985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645367-3FCD-A51D-219B-A952A7057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EE64A-E08E-9DBE-53B5-3918981E3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6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231F3-6374-76BC-D852-5A210B835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2F4857-0040-E5A7-BA38-6C2D149CC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B849CD-9AD2-33BD-4136-E2EEA81C8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37CC3-C38F-5231-F1B7-6D469CB77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A09472-CDA4-7081-A65F-93DC650AD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E051F-AFC5-72FF-A154-52FF902C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7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18587-8CD3-C944-6F5F-017F60279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1015-75EB-4DBD-CE9E-8D2BFCCFE0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69A68-442E-A166-B34B-C2E12CF98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3F30E-AA13-C1A7-4201-906A1DEA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1218-3594-C58A-0801-CD0AB864B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F64864-85F3-5A9E-A4FA-7C16946EB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42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9CAC6F-64FB-196E-715A-B5B8210E7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5291E-558F-2560-B7B5-5722BC1D4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121C45-BC05-4BD3-B343-03BBA70717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93727-2536-A949-A4FF-A762068B17EC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DB21-3DB5-FC7F-7415-ED2AB0CF7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040E6-E131-96EC-1951-51F8B0642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2E4C6-12EE-394B-882F-DA11879AF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85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5076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NO CONDEMNATION</a:t>
            </a:r>
          </a:p>
        </p:txBody>
      </p:sp>
    </p:spTree>
    <p:extLst>
      <p:ext uri="{BB962C8B-B14F-4D97-AF65-F5344CB8AC3E}">
        <p14:creationId xmlns:p14="http://schemas.microsoft.com/office/powerpoint/2010/main" val="394866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0DE05-145C-CC41-5A24-3F96CF4CA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D91FF-4EE9-5D81-6297-EA459EBA1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32188"/>
          </a:xfrm>
        </p:spPr>
        <p:txBody>
          <a:bodyPr/>
          <a:lstStyle/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Brings Freedom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8:1–2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8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F561D-6CFD-0F98-4BDC-0C083F74A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FDA44D-A487-1D98-19B3-B2D7F0B1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Brings Righteousness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8:3–4</a:t>
            </a:r>
          </a:p>
        </p:txBody>
      </p:sp>
    </p:spTree>
    <p:extLst>
      <p:ext uri="{BB962C8B-B14F-4D97-AF65-F5344CB8AC3E}">
        <p14:creationId xmlns:p14="http://schemas.microsoft.com/office/powerpoint/2010/main" val="2169106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37439-DC51-4E36-7756-E6796CFAD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91428-6652-E84D-C5C5-6BD9B8CED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Brings A New Mindset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8:5–8</a:t>
            </a:r>
          </a:p>
        </p:txBody>
      </p:sp>
    </p:spTree>
    <p:extLst>
      <p:ext uri="{BB962C8B-B14F-4D97-AF65-F5344CB8AC3E}">
        <p14:creationId xmlns:p14="http://schemas.microsoft.com/office/powerpoint/2010/main" val="4001729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3BB6F-3F51-981B-71D0-EEC8FA0AB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EC44D-64E5-4027-69D8-5658C8B00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Christ Brings Life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Romans 8:9–11</a:t>
            </a:r>
          </a:p>
        </p:txBody>
      </p:sp>
    </p:spTree>
    <p:extLst>
      <p:ext uri="{BB962C8B-B14F-4D97-AF65-F5344CB8AC3E}">
        <p14:creationId xmlns:p14="http://schemas.microsoft.com/office/powerpoint/2010/main" val="1414189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F81A6-D988-5A8C-8765-039689328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95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aren’t controlled by guilt and shame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because there is no condemnation in Jesus.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702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64145-FF99-606D-D1D7-D8BA1CD03E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0FA1FF-0AC4-DBEE-50CB-188B9C6A09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078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53</Words>
  <Application>Microsoft Macintosh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POINT 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6</cp:revision>
  <dcterms:created xsi:type="dcterms:W3CDTF">2022-05-26T03:13:45Z</dcterms:created>
  <dcterms:modified xsi:type="dcterms:W3CDTF">2022-10-07T16:02:29Z</dcterms:modified>
</cp:coreProperties>
</file>