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80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</a:rPr>
              <a:t>THE GOOD LIFE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JOHN 10:10, PSALM 16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1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Jesus is the only one who gives true life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2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Unspeakable joy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3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Unshakeable security</a:t>
            </a: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find abundant life in Jesus.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40</Words>
  <Application>Microsoft Macintosh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4</cp:revision>
  <dcterms:created xsi:type="dcterms:W3CDTF">2022-11-29T15:53:24Z</dcterms:created>
  <dcterms:modified xsi:type="dcterms:W3CDTF">2022-11-29T16:47:39Z</dcterms:modified>
</cp:coreProperties>
</file>