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2" r:id="rId3"/>
    <p:sldId id="257" r:id="rId4"/>
    <p:sldId id="260" r:id="rId5"/>
    <p:sldId id="259" r:id="rId6"/>
    <p:sldId id="258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39"/>
    <p:restoredTop sz="94694"/>
  </p:normalViewPr>
  <p:slideViewPr>
    <p:cSldViewPr snapToGrid="0" showGuides="1">
      <p:cViewPr varScale="1">
        <p:scale>
          <a:sx n="112" d="100"/>
          <a:sy n="112" d="100"/>
        </p:scale>
        <p:origin x="200" y="2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F61230-DE47-B438-A470-AA032759A9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7E5DB3-640A-244A-3F47-C5A86F3904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4B40B8-0A02-CCD4-BC20-6416004DD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676672-9E6F-7780-E205-0AC28A4BA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5772B-DE29-F401-C450-D97A3F0D3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529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69AFC5-D502-6D77-B000-77614695B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592A3E-18BF-DF0C-6506-3653E30F73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C152D-E06F-6F08-9898-817FC78207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972C56-6244-A681-0CD6-8905E9C4C7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5D35EE-E741-7EE5-536E-7E3F0DA63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00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A0A60F0-6DBF-89F3-F6ED-5E050CC4C46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694B44-0209-1B44-A06F-C082246257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5858A0-6CA0-7720-504C-C384982991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ADD008-042D-7793-E139-36B70F732E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72CF7A-331E-38DE-F187-27AD42BE1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810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6E8233-FE94-38F0-45D3-5AAC2F1280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2DE8CC-22B0-956E-E932-BB24727F4A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55484-1B87-D33A-B0AB-744CFC5A6F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56F76E-5EEB-FA57-29B3-E85C80E830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F050DF-215E-40BD-2BD6-6FBABB9298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976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3D7722-795A-B171-CBF8-786E7EAAD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377556-E7D8-6418-F983-5011CE8480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3B9E7A-23DB-260C-26CE-B7C3AD1CD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68E61-85DF-BF25-D55E-F88A071E0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98491-1F99-78ED-65FC-AF4CC3D6BE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8603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EE072C-C190-0B10-A585-6C47193F0A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B699C4-8FE3-2405-308D-21F144DACC8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35DEA1-AC28-233A-045D-76B64A8385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E125E-E8E8-E0DB-7E67-F9A1FD7990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705D34-F5B5-30DE-5F4D-FA9507214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6EED27F-22FB-03D7-EAE9-5A73F0AC11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054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F59B97-4FBA-5738-6A3D-3F734F322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39003-73B3-D910-7C34-839C06A8FC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42B56F-149C-69AA-8A9D-617B39DB22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AF24004-05FE-94C6-3158-AB2FAFF590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31BD7B-CDEA-6E19-3F16-0D7F4A3F89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2CE86D-D379-B07D-6070-CA61C07BAA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CE2CAB0-0CD9-70DB-D5F2-1BA19E102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8CEF80-6AAF-16C8-9BAA-2A93DA3E92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778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EA9490-1355-403D-4038-8537A67197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1F4E1BE-45AB-0D76-57F1-ED372037D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EC7EF4-9B5E-A8B1-5AE9-BD2A41BD6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EAECD1-0BF5-5231-173A-DCE89DE2A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17388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3DE7F91-B862-64EB-DE33-89EBA8C4D1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53795A-4E49-E60E-4E67-2A29E50298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C66119-4B35-792A-8A72-2C0E09E6D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3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10B5AD-FA0A-A642-7ED2-F68475A656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F35727-43E9-5BE1-BEEE-9F0C0205BF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BE4B0B-EFE9-F816-BB5A-C96754A653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B2CE36-3AB7-9C1F-485A-7BF652B790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227D39B-D99E-4F34-D1CC-FEB3E61CD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7B80BF-2D7F-00F7-D749-023D4553E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1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2BA999-A82B-E725-EEB9-2B60576FC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2FBA49-A1B6-CAC7-934C-F36293FCB6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3859964-5DE7-5852-4082-CB70DA6C71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D12D21-B84D-3113-2147-42E53D9B89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6C5A10-D1DE-D34B-6210-02F397C18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021A5A9-C9B8-B5F7-0866-FC026FD49C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881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07053E5-C9EF-E472-F4D7-1C04F8A6FC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8E05DC4-E44C-4CED-AB9E-8C6F32B25C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9019DC-2FCE-2226-E942-7E1F7079702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F20DB3-C88A-E141-8FD5-F5FDBC54BCEF}" type="datetimeFigureOut">
              <a:rPr lang="en-US" smtClean="0"/>
              <a:t>12/12/22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5C518A-9EA5-E5F0-285F-1E454C23C5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467717-A14E-E32D-302A-24D89748DE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24628-EDB1-E340-939F-2480812E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23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86078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>
            <a:normAutofit/>
          </a:bodyPr>
          <a:lstStyle/>
          <a:p>
            <a:pPr marL="0" indent="0" algn="ctr">
              <a:buNone/>
            </a:pPr>
            <a:r>
              <a:rPr lang="en-US" sz="4800" b="1" dirty="0">
                <a:solidFill>
                  <a:schemeClr val="bg1"/>
                </a:solidFill>
              </a:rPr>
              <a:t>CLOSER THAN YOU THINK</a:t>
            </a:r>
          </a:p>
          <a:p>
            <a:pPr marL="0" indent="0" algn="ctr">
              <a:buNone/>
            </a:pPr>
            <a:r>
              <a:rPr lang="en-US" sz="2400" b="1" dirty="0">
                <a:solidFill>
                  <a:schemeClr val="bg1"/>
                </a:solidFill>
              </a:rPr>
              <a:t>PSALM 139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7058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1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God created us</a:t>
            </a:r>
          </a:p>
        </p:txBody>
      </p:sp>
    </p:spTree>
    <p:extLst>
      <p:ext uri="{BB962C8B-B14F-4D97-AF65-F5344CB8AC3E}">
        <p14:creationId xmlns:p14="http://schemas.microsoft.com/office/powerpoint/2010/main" val="3350634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2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God knows us</a:t>
            </a:r>
          </a:p>
        </p:txBody>
      </p:sp>
    </p:spTree>
    <p:extLst>
      <p:ext uri="{BB962C8B-B14F-4D97-AF65-F5344CB8AC3E}">
        <p14:creationId xmlns:p14="http://schemas.microsoft.com/office/powerpoint/2010/main" val="16251921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05304FA2-DD8C-CCC7-600A-01E014B03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US" dirty="0">
                <a:solidFill>
                  <a:schemeClr val="bg1"/>
                </a:solidFill>
              </a:rPr>
              <a:t>POINT 3</a:t>
            </a:r>
            <a:endParaRPr lang="en-US" dirty="0"/>
          </a:p>
        </p:txBody>
      </p:sp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endParaRPr lang="en-US" sz="4000" b="1" dirty="0">
              <a:solidFill>
                <a:schemeClr val="bg1"/>
              </a:solidFill>
            </a:endParaRPr>
          </a:p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God pursues a relationship with us</a:t>
            </a:r>
          </a:p>
        </p:txBody>
      </p:sp>
    </p:spTree>
    <p:extLst>
      <p:ext uri="{BB962C8B-B14F-4D97-AF65-F5344CB8AC3E}">
        <p14:creationId xmlns:p14="http://schemas.microsoft.com/office/powerpoint/2010/main" val="2362682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>
            <a:extLst>
              <a:ext uri="{FF2B5EF4-FFF2-40B4-BE49-F238E27FC236}">
                <a16:creationId xmlns:a16="http://schemas.microsoft.com/office/drawing/2014/main" id="{2F70C0FE-07D3-72DA-61D0-6DE3B62998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253331"/>
            <a:ext cx="10515600" cy="4351338"/>
          </a:xfrm>
        </p:spPr>
        <p:txBody>
          <a:bodyPr anchor="ctr" anchorCtr="0"/>
          <a:lstStyle/>
          <a:p>
            <a:pPr marL="0" indent="0" algn="ctr">
              <a:buNone/>
            </a:pPr>
            <a:r>
              <a:rPr lang="en-US" sz="4000" b="1" dirty="0">
                <a:solidFill>
                  <a:schemeClr val="bg1"/>
                </a:solidFill>
              </a:rPr>
              <a:t>Mark of a Disciple</a:t>
            </a:r>
          </a:p>
          <a:p>
            <a:pPr marL="0" indent="0" algn="ctr">
              <a:buNone/>
            </a:pPr>
            <a:r>
              <a:rPr lang="en-US" dirty="0">
                <a:solidFill>
                  <a:schemeClr val="bg1"/>
                </a:solidFill>
              </a:rPr>
              <a:t>Disciples of Christ are confident that God knows and pursues them.</a:t>
            </a:r>
            <a:endParaRPr lang="en-U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2583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084390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40</Words>
  <Application>Microsoft Macintosh PowerPoint</Application>
  <PresentationFormat>Widescreen</PresentationFormat>
  <Paragraphs>16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POINT 1</vt:lpstr>
      <vt:lpstr>POINT 2</vt:lpstr>
      <vt:lpstr>POINT 3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Jenny Daab</dc:creator>
  <cp:lastModifiedBy>Jenny Daab</cp:lastModifiedBy>
  <cp:revision>6</cp:revision>
  <dcterms:created xsi:type="dcterms:W3CDTF">2022-11-29T15:53:24Z</dcterms:created>
  <dcterms:modified xsi:type="dcterms:W3CDTF">2022-12-12T15:29:43Z</dcterms:modified>
</cp:coreProperties>
</file>