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6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1"/>
                </a:solidFill>
              </a:rPr>
              <a:t>LIVING DIFFERENTLY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JOHN 17:11–21, 1 PETER 3:15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1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Jesus prays for his followers to live differently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2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Living differently allows us to share Christ</a:t>
            </a: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live differently.</a:t>
            </a:r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37</Words>
  <Application>Microsoft Macintosh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Jenny Daab</cp:lastModifiedBy>
  <cp:revision>7</cp:revision>
  <dcterms:created xsi:type="dcterms:W3CDTF">2022-11-29T15:53:24Z</dcterms:created>
  <dcterms:modified xsi:type="dcterms:W3CDTF">2022-12-20T22:19:43Z</dcterms:modified>
</cp:coreProperties>
</file>