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192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CELEBRATE THE KING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LUKE 19:28–44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is a peaceful king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is a worthy king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is a caring king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celebrate Jesus as King.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38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8</cp:revision>
  <dcterms:created xsi:type="dcterms:W3CDTF">2022-11-29T15:53:24Z</dcterms:created>
  <dcterms:modified xsi:type="dcterms:W3CDTF">2022-12-12T23:16:12Z</dcterms:modified>
</cp:coreProperties>
</file>