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6" d="100"/>
          <a:sy n="116" d="100"/>
        </p:scale>
        <p:origin x="22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ALL WE KNOW (AND ALL WE DON’T)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11:33–34; 1 JOHN 5:13–20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can’t fully understand God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has revealed himself to us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invites us to know him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know God.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48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6</cp:revision>
  <dcterms:created xsi:type="dcterms:W3CDTF">2022-11-29T15:53:24Z</dcterms:created>
  <dcterms:modified xsi:type="dcterms:W3CDTF">2023-01-02T18:05:32Z</dcterms:modified>
</cp:coreProperties>
</file>