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howGuides="1">
      <p:cViewPr varScale="1">
        <p:scale>
          <a:sx n="102" d="100"/>
          <a:sy n="102" d="100"/>
        </p:scale>
        <p:origin x="192" y="4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12/21/22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HE SAID, SHE SAID, GOD SAID</a:t>
            </a:r>
          </a:p>
          <a:p>
            <a:pPr marL="0" indent="0" algn="ctr">
              <a:buNone/>
            </a:pPr>
            <a:r>
              <a:rPr lang="en-US" sz="2400" b="1" dirty="0"/>
              <a:t>GENESIS 3:1–7, JEREMIAH 1:1–9, MARK 9:24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POINT 1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Doubt is natural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POINT 2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What </a:t>
            </a:r>
            <a:r>
              <a:rPr lang="en-US" sz="4000" b="1" i="1" dirty="0"/>
              <a:t>not</a:t>
            </a:r>
            <a:r>
              <a:rPr lang="en-US" sz="4000" b="1" dirty="0"/>
              <a:t> to do with doubt</a:t>
            </a: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POINT 3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What to do with doubt</a:t>
            </a:r>
          </a:p>
        </p:txBody>
      </p:sp>
    </p:spTree>
    <p:extLst>
      <p:ext uri="{BB962C8B-B14F-4D97-AF65-F5344CB8AC3E}">
        <p14:creationId xmlns:p14="http://schemas.microsoft.com/office/powerpoint/2010/main" val="23626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705" y="1253331"/>
            <a:ext cx="10610589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/>
              <a:t>Mark of a Disciple</a:t>
            </a:r>
          </a:p>
          <a:p>
            <a:pPr marL="0" indent="0" algn="ctr">
              <a:buNone/>
            </a:pPr>
            <a:r>
              <a:rPr lang="en-US" dirty="0"/>
              <a:t>Disciples of Christ turn to God’s Word for answers in the midst of doubt.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55</Words>
  <Application>Microsoft Macintosh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Jenny Daab</cp:lastModifiedBy>
  <cp:revision>7</cp:revision>
  <dcterms:created xsi:type="dcterms:W3CDTF">2022-11-29T15:53:24Z</dcterms:created>
  <dcterms:modified xsi:type="dcterms:W3CDTF">2022-12-21T17:28:54Z</dcterms:modified>
</cp:coreProperties>
</file>