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6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1/12/23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/>
              <a:t>MEET TOGETHER</a:t>
            </a:r>
          </a:p>
          <a:p>
            <a:pPr marL="0" indent="0" algn="ctr">
              <a:buNone/>
            </a:pPr>
            <a:r>
              <a:rPr lang="en-US" sz="2400" b="1" dirty="0"/>
              <a:t>ACTS 2:44–47, HEBREWS 10:19–25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POINT 1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Christ-centered community is beautiful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POINT 2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Christ-centered community is not superficial</a:t>
            </a: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POINT 3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Christ-centered community is not optional</a:t>
            </a:r>
          </a:p>
        </p:txBody>
      </p:sp>
    </p:spTree>
    <p:extLst>
      <p:ext uri="{BB962C8B-B14F-4D97-AF65-F5344CB8AC3E}">
        <p14:creationId xmlns:p14="http://schemas.microsoft.com/office/powerpoint/2010/main" val="23626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253331"/>
            <a:ext cx="10776857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/>
              <a:t>Mark of a Disciple</a:t>
            </a:r>
          </a:p>
          <a:p>
            <a:pPr marL="0" indent="0" algn="ctr">
              <a:buNone/>
            </a:pPr>
            <a:r>
              <a:rPr lang="en-US" dirty="0"/>
              <a:t>Disciples of Christ prioritize meeting together with other Christ-followers.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41</Words>
  <Application>Microsoft Macintosh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Jenny Daab</cp:lastModifiedBy>
  <cp:revision>9</cp:revision>
  <dcterms:created xsi:type="dcterms:W3CDTF">2022-11-29T15:53:24Z</dcterms:created>
  <dcterms:modified xsi:type="dcterms:W3CDTF">2023-01-12T21:45:44Z</dcterms:modified>
</cp:coreProperties>
</file>