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57" r:id="rId4"/>
    <p:sldId id="260" r:id="rId5"/>
    <p:sldId id="258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howGuides="1">
      <p:cViewPr varScale="1">
        <p:scale>
          <a:sx n="116" d="100"/>
          <a:sy n="116" d="100"/>
        </p:scale>
        <p:origin x="224" y="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61230-DE47-B438-A470-AA032759A9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7E5DB3-640A-244A-3F47-C5A86F390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4B40B8-0A02-CCD4-BC20-6416004DD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676672-9E6F-7780-E205-0AC28A4BA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5772B-DE29-F401-C450-D97A3F0D3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529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9AFC5-D502-6D77-B000-77614695B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592A3E-18BF-DF0C-6506-3653E30F73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C152D-E06F-6F08-9898-817FC7820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972C56-6244-A681-0CD6-8905E9C4C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D35EE-E741-7EE5-536E-7E3F0DA63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00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0A60F0-6DBF-89F3-F6ED-5E050CC4C4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694B44-0209-1B44-A06F-C08224625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858A0-6CA0-7720-504C-C38498299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DD008-042D-7793-E139-36B70F732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2CF7A-331E-38DE-F187-27AD42BE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0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E8233-FE94-38F0-45D3-5AAC2F128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DE8CC-22B0-956E-E932-BB24727F4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155484-1B87-D33A-B0AB-744CFC5A6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6F76E-5EEB-FA57-29B3-E85C80E83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050DF-215E-40BD-2BD6-6FBABB929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76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D7722-795A-B171-CBF8-786E7EAAD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377556-E7D8-6418-F983-5011CE848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3B9E7A-23DB-260C-26CE-B7C3AD1CD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968E61-85DF-BF25-D55E-F88A071E0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98491-1F99-78ED-65FC-AF4CC3D6B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603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E072C-C190-0B10-A585-6C47193F0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B699C4-8FE3-2405-308D-21F144DACC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35DEA1-AC28-233A-045D-76B64A8385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BE125E-E8E8-E0DB-7E67-F9A1FD799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705D34-F5B5-30DE-5F4D-FA9507214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EED27F-22FB-03D7-EAE9-5A73F0AC1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54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9B97-4FBA-5738-6A3D-3F734F322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39003-73B3-D910-7C34-839C06A8F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42B56F-149C-69AA-8A9D-617B39DB22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F24004-05FE-94C6-3158-AB2FAFF590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31BD7B-CDEA-6E19-3F16-0D7F4A3F89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2CE86D-D379-B07D-6070-CA61C07BA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1/17/23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E2CAB0-0CD9-70DB-D5F2-1BA19E102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8CEF80-6AAF-16C8-9BAA-2A93DA3E9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780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A9490-1355-403D-4038-8537A6719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F4E1BE-45AB-0D76-57F1-ED372037D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EC7EF4-9B5E-A8B1-5AE9-BD2A41BD6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EAECD1-0BF5-5231-173A-DCE89DE2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738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DE7F91-B862-64EB-DE33-89EBA8C4D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1/17/23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53795A-4E49-E60E-4E67-2A29E5029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C66119-4B35-792A-8A72-2C0E09E6D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73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0B5AD-FA0A-A642-7ED2-F68475A65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35727-43E9-5BE1-BEEE-9F0C0205B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BE4B0B-EFE9-F816-BB5A-C96754A653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B2CE36-3AB7-9C1F-485A-7BF652B79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27D39B-D99E-4F34-D1CC-FEB3E61CD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7B80BF-2D7F-00F7-D749-023D4553E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15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BA999-A82B-E725-EEB9-2B60576FC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2FBA49-A1B6-CAC7-934C-F36293FCB6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859964-5DE7-5852-4082-CB70DA6C71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D12D21-B84D-3113-2147-42E53D9B8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C5A10-D1DE-D34B-6210-02F397C18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21A5A9-C9B8-B5F7-0866-FC026FD49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881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7053E5-C9EF-E472-F4D7-1C04F8A6F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05DC4-E44C-4CED-AB9E-8C6F32B25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9019DC-2FCE-2226-E942-7E1F707970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20DB3-C88A-E141-8FD5-F5FDBC54BCEF}" type="datetimeFigureOut">
              <a:rPr lang="en-US" smtClean="0"/>
              <a:t>1/17/23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5C518A-9EA5-E5F0-285F-1E454C23C5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67717-A14E-E32D-302A-24D89748D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8607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en-US" sz="4800" b="1" dirty="0"/>
              <a:t>RESCUE MISSION</a:t>
            </a:r>
          </a:p>
          <a:p>
            <a:pPr marL="0" indent="0" algn="ctr">
              <a:buNone/>
            </a:pPr>
            <a:r>
              <a:rPr lang="en-US" sz="2400" b="1" dirty="0"/>
              <a:t>MATTHEW 18:10–14, 1 TIMOTHY 2:1–7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465705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/>
              <a:t>POINT 1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r>
              <a:rPr lang="en-US" sz="4000" b="1" dirty="0"/>
              <a:t>God loves and values everyone</a:t>
            </a:r>
          </a:p>
        </p:txBody>
      </p:sp>
    </p:spTree>
    <p:extLst>
      <p:ext uri="{BB962C8B-B14F-4D97-AF65-F5344CB8AC3E}">
        <p14:creationId xmlns:p14="http://schemas.microsoft.com/office/powerpoint/2010/main" val="3350634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/>
              <a:t>POINT 2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r>
              <a:rPr lang="en-US" sz="4000" b="1" dirty="0"/>
              <a:t>God’s mission is our mission</a:t>
            </a:r>
          </a:p>
        </p:txBody>
      </p:sp>
    </p:spTree>
    <p:extLst>
      <p:ext uri="{BB962C8B-B14F-4D97-AF65-F5344CB8AC3E}">
        <p14:creationId xmlns:p14="http://schemas.microsoft.com/office/powerpoint/2010/main" val="1625192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 anchor="ctr" anchorCtr="0"/>
          <a:lstStyle/>
          <a:p>
            <a:pPr marL="0" indent="0" algn="ctr">
              <a:buNone/>
            </a:pPr>
            <a:r>
              <a:rPr lang="en-US" sz="4000" b="1" dirty="0"/>
              <a:t>Mark of a Disciple</a:t>
            </a:r>
          </a:p>
          <a:p>
            <a:pPr marL="0" indent="0" algn="ctr">
              <a:buNone/>
            </a:pPr>
            <a:r>
              <a:rPr lang="en-US" dirty="0"/>
              <a:t>Disciples of Christ know God’s desire is for all to be saved,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/>
              <a:t>and they join in completing his mission.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65258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8439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47</Words>
  <Application>Microsoft Macintosh PowerPoint</Application>
  <PresentationFormat>Widescreen</PresentationFormat>
  <Paragraphs>13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POINT 1</vt:lpstr>
      <vt:lpstr>POINT 2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Daab</dc:creator>
  <cp:lastModifiedBy>Jenny Daab</cp:lastModifiedBy>
  <cp:revision>8</cp:revision>
  <dcterms:created xsi:type="dcterms:W3CDTF">2022-11-29T15:53:24Z</dcterms:created>
  <dcterms:modified xsi:type="dcterms:W3CDTF">2023-01-17T23:02:00Z</dcterms:modified>
</cp:coreProperties>
</file>