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6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WORSHIPFUL SUBMISSION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PSALM 95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is our Creator, Savior, and King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We must submit to Jesus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True submission leads to joyful worship</a:t>
            </a: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willingly submit to King Jesus.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43</Words>
  <Application>Microsoft Macintosh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7</cp:revision>
  <dcterms:created xsi:type="dcterms:W3CDTF">2022-11-29T15:53:24Z</dcterms:created>
  <dcterms:modified xsi:type="dcterms:W3CDTF">2023-01-18T17:44:48Z</dcterms:modified>
</cp:coreProperties>
</file>