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F053-3C60-9618-7F60-9B3528821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CF96E-895B-E32F-06BC-3668BD7C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C96-313A-99AF-47BF-3D3DB8D4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F2E3-F3B0-66A7-DD6B-67F26587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77EA1-9F44-5300-4AA6-8E9CF2E7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E35A-4ABF-8B97-9F14-7BB032F1B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99205-5253-56E0-D4B6-D6EC9510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BCA1-B612-04AE-C746-789308A3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ACD4-9946-676D-50DB-F6E34CB0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BE609-804C-935D-091D-BBB160AD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2819A-176E-B64A-0EFA-5A420238C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19B9A-233F-9E0D-F5E8-B272A006B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E4F3-DF4D-A0D3-A063-E4AC7180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B5343-763D-DABB-8B7F-1D462281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6734F-C44A-5C06-86C0-636B262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E51E-55DB-ED14-2BD0-C6634608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BA642-E262-3661-B0A2-4712FD84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F372-458B-DF2F-2504-9CB81256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B952-923E-6424-7E12-6DE661B9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DC28-DB45-10D4-A025-C9E26601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8E7C-1D85-9359-ACA5-63732488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BC13C-A982-B66D-C659-B4AB682E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7C099-3891-6933-290F-8576606E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11906-F8B6-89A2-DEBD-32E7DC6F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1C8D-9FC4-8E4F-C6F9-4C1578C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5E8-0F5E-7B61-2140-432D9AAE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CB2-9E1E-11A1-F77B-EE510BFA6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4B48-33FE-B60F-E0BC-3F2F997FB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1A47B-6381-6CB6-7E45-A4D9B451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C8D6-F2A6-CC17-A51A-AA3EC85A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BA503-FE14-0E84-F13C-677DD535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3EF2-3642-5DD9-7A1C-2E0E8459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698B2-4231-7ACA-3EC4-113ECDF4F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0730C-FCA5-E515-4F83-2300A4ABA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F6D96-992B-38D6-D5B8-E04C73042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F02A-49CD-FAFB-BDFC-DA6351E35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FA6E-E3F7-4039-9872-EE389F49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592E4-AE30-2FCF-0FEB-62379D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4599B8-C12E-3FF4-8E94-ECA96E4B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3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9FEE-CDB8-1D01-1A15-41C520C2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33B83-8FDA-4647-242B-8122DC2F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9AEB-FBF7-C423-8252-6DDE4EE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448AA-01DD-477A-FEC5-3639C30C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A5BF5-3CA9-CEE4-C52F-EFFFBB4F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9BB3A-16E0-3D05-C795-74EB0CDF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8AA7-4042-864E-DD49-700BB1B7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2B66-C2E0-4F50-C4D1-05D53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7A3C2-05E7-E044-9CA8-07D0FFC9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21F0C-86FC-D46E-6DF7-36B405E6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6F22-22F6-968C-1930-FB11A999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0FA63-7ED8-11F3-16AA-2C6DEF62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1E617-A4CA-74C4-31EC-FB242FC1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B117-5693-85A5-014E-0BE832C3E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F15A-5926-0B27-D7ED-B788F1D8F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6023C-4A02-3728-9A55-68BCBBDE8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3010-6C84-B182-7FA6-30C9453A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EB0C6-FDE2-23E1-5E50-49999564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00D2F-EDC8-4820-C444-53D43F65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EC347-B5B3-19CF-8A69-69FE2CD5B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3812-89AD-5768-F9E9-A87622433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E54-5E33-BD4C-31B1-283C71881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41AC-6207-F8FC-FB3E-8F839512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01E-C670-4C82-D4AE-019E28194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8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341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ALL OF YOU</a:t>
            </a:r>
          </a:p>
        </p:txBody>
      </p:sp>
    </p:spTree>
    <p:extLst>
      <p:ext uri="{BB962C8B-B14F-4D97-AF65-F5344CB8AC3E}">
        <p14:creationId xmlns:p14="http://schemas.microsoft.com/office/powerpoint/2010/main" val="70544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Loving God Drives Us To Worship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Luke 10:25–28</a:t>
            </a:r>
          </a:p>
        </p:txBody>
      </p:sp>
    </p:spTree>
    <p:extLst>
      <p:ext uri="{BB962C8B-B14F-4D97-AF65-F5344CB8AC3E}">
        <p14:creationId xmlns:p14="http://schemas.microsoft.com/office/powerpoint/2010/main" val="190879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Loving Others Is A Way We Show Love For God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Luke 10:33–34</a:t>
            </a:r>
          </a:p>
        </p:txBody>
      </p:sp>
    </p:spTree>
    <p:extLst>
      <p:ext uri="{BB962C8B-B14F-4D97-AF65-F5344CB8AC3E}">
        <p14:creationId xmlns:p14="http://schemas.microsoft.com/office/powerpoint/2010/main" val="373589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Love Often Involves Sacrifice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Luke 10:34–35</a:t>
            </a:r>
          </a:p>
        </p:txBody>
      </p:sp>
    </p:spTree>
    <p:extLst>
      <p:ext uri="{BB962C8B-B14F-4D97-AF65-F5344CB8AC3E}">
        <p14:creationId xmlns:p14="http://schemas.microsoft.com/office/powerpoint/2010/main" val="1163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love God with all their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heart, soul, strength, and mind.</a:t>
            </a:r>
          </a:p>
        </p:txBody>
      </p:sp>
    </p:spTree>
    <p:extLst>
      <p:ext uri="{BB962C8B-B14F-4D97-AF65-F5344CB8AC3E}">
        <p14:creationId xmlns:p14="http://schemas.microsoft.com/office/powerpoint/2010/main" val="67771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56</Words>
  <Application>Microsoft Macintosh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5</cp:revision>
  <dcterms:created xsi:type="dcterms:W3CDTF">2022-09-14T22:27:42Z</dcterms:created>
  <dcterms:modified xsi:type="dcterms:W3CDTF">2022-10-07T16:15:54Z</dcterms:modified>
</cp:coreProperties>
</file>