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4/29/24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THE GOOD CREATOR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GENESIS 1:1–2:3</a:t>
            </a: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was before the beginning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Genesis 1:1–2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>
                <a:solidFill>
                  <a:schemeClr val="bg1"/>
                </a:solidFill>
              </a:rPr>
              <a:t>Creation submits </a:t>
            </a:r>
            <a:r>
              <a:rPr lang="en-US" sz="4000" b="1" dirty="0">
                <a:solidFill>
                  <a:schemeClr val="bg1"/>
                </a:solidFill>
              </a:rPr>
              <a:t>to its Creator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Genesis 1:3, 6, 9, 14, 20, 24, 26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3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We are image-bearers of God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Genesis 1:27–31</a:t>
            </a: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see God as the good Creator of the world.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61</Words>
  <Application>Microsoft Macintosh PowerPoint</Application>
  <PresentationFormat>Widescreen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Eric Ballard</cp:lastModifiedBy>
  <cp:revision>8</cp:revision>
  <dcterms:created xsi:type="dcterms:W3CDTF">2022-11-29T15:53:24Z</dcterms:created>
  <dcterms:modified xsi:type="dcterms:W3CDTF">2024-04-29T15:53:35Z</dcterms:modified>
</cp:coreProperties>
</file>