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6" r:id="rId3"/>
    <p:sldId id="264" r:id="rId4"/>
    <p:sldId id="267" r:id="rId5"/>
    <p:sldId id="266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>
        <p:scale>
          <a:sx n="110" d="100"/>
          <a:sy n="110" d="100"/>
        </p:scale>
        <p:origin x="1080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8BB72-5697-A6F5-BEEA-2B24A4BA5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95C37-2FD1-B428-5E9B-CA11EF574B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6610-279E-7531-2895-DB8994CF1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F934A-DDE1-8BDF-67C4-7C7EE99C0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C1D42-4343-FA27-00E6-50A4872D3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9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BC76E-331F-136D-2BCF-51E90F448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93426-4656-1B61-62B7-37B3A5A68B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9AA32-9CEF-C964-A41F-B9A509AB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DB6A2-290E-166B-C520-5C1C3C13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D949A-5B45-AAF8-C957-8CED267E4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8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02D0F1-FAF3-DCE6-0825-A37E2B1C7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0D3BBF-E027-FCB5-EB8D-6AA4846C94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825A3-D79E-F6FC-F2F2-CA2BC787F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EF2E8-FD75-258E-DF8F-3F8C177C1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565FE-2DD9-1104-93E8-991F5BFD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107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7BA87-7062-E194-5FB0-E6FDB06BC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9CF71-6FB1-385C-2232-5B3A4D7C9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9581C-2502-3072-5E67-135674074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29354-5EC2-FED3-B0C6-90B3BDFE8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4823E-3396-E672-DD49-80E9BD017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3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ADAFA-9DA0-8F11-F661-0D6F0C981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DD71B-A35F-F5C5-56F6-CB5590A5B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DDA09-A280-FEE3-3D20-811E4547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810D2-E691-0D92-B170-02767128E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61292-9461-350A-CFAA-DBD65547E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09EC-B27B-0143-CA55-EFF3E3471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63CA3-9CA6-A2DB-DD71-AF538CBA8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0F6E44-08DB-9FDC-36F4-D66C30DB5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31A177-3361-773F-0BC4-ABF83EC21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67AF34-CFE8-B6D4-A5F6-8EEF9AB64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0EADEB-29E3-C410-65E6-EDE9794B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F810B-89B4-C2C7-9AAA-5D457767F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1C0E9-583D-B59C-03CE-2934C49FB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72ACBB-FF8A-D5A5-854F-023BBA473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260C73-5DC5-C65A-5583-7400A26212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B50C4A-DF30-C7FD-FB71-B72B74253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C62877-DA7E-2930-61EE-3118ABFE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557C26-6A97-F9F3-B2BE-CF4B6D15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A051F9-B3AF-B670-BF42-F39F6EB72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6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358BE-FF56-6311-5F92-56C8F35B2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1A1904-2706-A51F-4BDA-7E0CBCD2E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CD347-8F7B-82F8-2D8E-AF85948D1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386C8C-4BFF-13DC-2831-ADFD38E2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0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68ACB4-002D-C946-D44A-BFA1317CC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36FBD2-E9C5-96C7-A938-197BDA3CC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041CE-61B0-2048-A0DB-1C2B774CD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0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FCCDE-B6DD-C044-39C8-E44B396E7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B2A10-9C31-C7DD-68C9-78FC8E5D0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62B0A-7CD6-D611-6CEC-C4438756D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320763-551B-A898-4341-914EB4D9C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C20E4-5197-2D21-CEB6-73E0AB7FF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9E564-81BF-57C2-D922-97469982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4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CD5ED-67DA-9EAE-DA8D-5B8B1408E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F1F16E-31F0-05DB-49E3-41193FC08A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DDCA59-A1DC-39E4-51F6-63B52F371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54966-C795-C5A6-068E-2443B2F27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082DF-330D-6F18-091E-E52302795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575CC-B8AF-DC51-C761-BCD91BAA6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1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37C7EA-BD41-8A70-37F8-E8CE3C0E5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7C79E7-C999-9518-D384-A21A3F711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797D1-8F54-4C74-BAE7-01C04CAB74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21925-4AF1-0442-94D3-1101471F29DE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08699-923A-0101-873B-AAE0017963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BB76D-22D1-B913-D042-4ADFB3ADD5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45ADD-BD3B-1C45-AFCE-751A5C088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7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057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C1D51-0B99-490C-E353-5A56738323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n-lt"/>
              </a:rPr>
              <a:t>A LIVING HOPE</a:t>
            </a:r>
          </a:p>
        </p:txBody>
      </p:sp>
    </p:spTree>
    <p:extLst>
      <p:ext uri="{BB962C8B-B14F-4D97-AF65-F5344CB8AC3E}">
        <p14:creationId xmlns:p14="http://schemas.microsoft.com/office/powerpoint/2010/main" val="3263901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D04FF-C994-3D18-F9C7-6D8F707E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76543-F8CA-FC49-E830-843F6430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Provides A Living And Eternal Hope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Peter 1:3–5</a:t>
            </a:r>
          </a:p>
        </p:txBody>
      </p:sp>
    </p:spTree>
    <p:extLst>
      <p:ext uri="{BB962C8B-B14F-4D97-AF65-F5344CB8AC3E}">
        <p14:creationId xmlns:p14="http://schemas.microsoft.com/office/powerpoint/2010/main" val="30978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D04FF-C994-3D18-F9C7-6D8F707E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76543-F8CA-FC49-E830-843F6430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Following God Involves Trials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Peter 1:6–7</a:t>
            </a:r>
          </a:p>
        </p:txBody>
      </p:sp>
    </p:spTree>
    <p:extLst>
      <p:ext uri="{BB962C8B-B14F-4D97-AF65-F5344CB8AC3E}">
        <p14:creationId xmlns:p14="http://schemas.microsoft.com/office/powerpoint/2010/main" val="275145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D04FF-C994-3D18-F9C7-6D8F707E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76543-F8CA-FC49-E830-843F6430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Faith in Jesus Brings Salvation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1 Peter 1:8–9</a:t>
            </a:r>
          </a:p>
        </p:txBody>
      </p:sp>
    </p:spTree>
    <p:extLst>
      <p:ext uri="{BB962C8B-B14F-4D97-AF65-F5344CB8AC3E}">
        <p14:creationId xmlns:p14="http://schemas.microsoft.com/office/powerpoint/2010/main" val="1587352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76543-F8CA-FC49-E830-843F6430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have a living hope for salvation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through faith in Jesus.</a:t>
            </a:r>
          </a:p>
        </p:txBody>
      </p:sp>
    </p:spTree>
    <p:extLst>
      <p:ext uri="{BB962C8B-B14F-4D97-AF65-F5344CB8AC3E}">
        <p14:creationId xmlns:p14="http://schemas.microsoft.com/office/powerpoint/2010/main" val="876862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D04FF-C994-3D18-F9C7-6D8F707E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76543-F8CA-FC49-E830-843F6430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52</Words>
  <Application>Microsoft Macintosh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A LIVING HOPE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LIVING HOPE</dc:title>
  <dc:creator>Eric Ballard</dc:creator>
  <cp:lastModifiedBy>Jenny Daab</cp:lastModifiedBy>
  <cp:revision>3</cp:revision>
  <dcterms:created xsi:type="dcterms:W3CDTF">2022-09-14T16:19:24Z</dcterms:created>
  <dcterms:modified xsi:type="dcterms:W3CDTF">2022-10-07T20:23:27Z</dcterms:modified>
</cp:coreProperties>
</file>