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65"/>
    <p:restoredTop sz="94694"/>
  </p:normalViewPr>
  <p:slideViewPr>
    <p:cSldViewPr snapToGrid="0">
      <p:cViewPr varScale="1">
        <p:scale>
          <a:sx n="117" d="100"/>
          <a:sy n="117" d="100"/>
        </p:scale>
        <p:origin x="59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9978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TIMING</a:t>
            </a:r>
          </a:p>
        </p:txBody>
      </p:sp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God Wants Everyone To Know Him</a:t>
            </a:r>
          </a:p>
          <a:p>
            <a:pPr marL="0" indent="0" algn="ctr">
              <a:buNone/>
            </a:pPr>
            <a:r>
              <a:rPr lang="en-US" sz="2400" b="1" dirty="0"/>
              <a:t>2 Peter 3:9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A Day Of Judgment Is Coming</a:t>
            </a:r>
          </a:p>
          <a:p>
            <a:pPr marL="0" indent="0" algn="ctr">
              <a:buNone/>
            </a:pPr>
            <a:r>
              <a:rPr lang="en-US" sz="2400" b="1" dirty="0"/>
              <a:t>2 Peter 3:10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/>
              <a:t>We Must Make The Most Of Our Time</a:t>
            </a:r>
          </a:p>
          <a:p>
            <a:pPr marL="0" indent="0" algn="ctr">
              <a:buNone/>
            </a:pPr>
            <a:r>
              <a:rPr lang="en-US" sz="2400" b="1" dirty="0"/>
              <a:t>2 Peter 3:8, 11–13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/>
              <a:t>Mark of a Disciple</a:t>
            </a:r>
          </a:p>
          <a:p>
            <a:pPr marL="0" indent="0" algn="ctr">
              <a:buNone/>
            </a:pPr>
            <a:r>
              <a:rPr lang="en-US" dirty="0"/>
              <a:t>Disciples of Christ share the Gospel with people.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51</Words>
  <Application>Microsoft Macintosh PowerPoint</Application>
  <PresentationFormat>Widescreen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13</cp:revision>
  <dcterms:created xsi:type="dcterms:W3CDTF">2022-09-14T22:27:42Z</dcterms:created>
  <dcterms:modified xsi:type="dcterms:W3CDTF">2022-10-07T20:33:00Z</dcterms:modified>
</cp:coreProperties>
</file>