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3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9965"/>
    <p:restoredTop sz="94694"/>
  </p:normalViewPr>
  <p:slideViewPr>
    <p:cSldViewPr snapToGrid="0">
      <p:cViewPr varScale="1">
        <p:scale>
          <a:sx n="117" d="100"/>
          <a:sy n="117" d="100"/>
        </p:scale>
        <p:origin x="592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D6F053-3C60-9618-7F60-9B352882165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FACF96E-895B-E32F-06BC-3668BD7C27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3C0C96-313A-99AF-47BF-3D3DB8D4D4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9AF2E3-F3B0-66A7-DD6B-67F265874C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C77EA1-9F44-5300-4AA6-8E9CF2E7EF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97831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41E35A-4ABF-8B97-9F14-7BB032F1B6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AF99205-5253-56E0-D4B6-D6EC9510CCC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A7BCA1-B612-04AE-C746-789308A386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0EACD4-9946-676D-50DB-F6E34CB005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9BE609-804C-935D-091D-BBB160AD74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6557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662819A-176E-B64A-0EFA-5A420238C86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1D19B9A-233F-9E0D-F5E8-B272A006B5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AEE4F3-DF4D-A0D3-A063-E4AC718026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3B5343-763D-DABB-8B7F-1D46228124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16734F-C44A-5C06-86C0-636B262F3E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0480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8EE51E-55DB-ED14-2BD0-C663460859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3BA642-E262-3661-B0A2-4712FD84F0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27F372-458B-DF2F-2504-9CB81256EC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1DB952-923E-6424-7E12-6DE661B90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65DC28-DB45-10D4-A025-C9E2660158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492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5A8E7C-1D85-9359-ACA5-637324880A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6BC13C-A982-B66D-C659-B4AB682EDA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87C099-3891-6933-290F-8576606EBD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011906-F8B6-89A2-DEBD-32E7DC6F3C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7B1C8D-9FC4-8E4F-C6F9-4C1578C4EF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22390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F555E8-0F5E-7B61-2140-432D9AAE66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58FCB2-9E1E-11A1-F77B-EE510BFA646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F124B48-33FE-B60F-E0BC-3F2F997FB5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AC1A47B-6381-6CB6-7E45-A4D9B451E3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71C8D6-F2A6-CC17-A51A-AA3EC85A8C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11BA503-FE14-0E84-F13C-677DD53524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43095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C23EF2-3642-5DD9-7A1C-2E0E845995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B698B2-4231-7ACA-3EC4-113ECDF4F0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900730C-FCA5-E515-4F83-2300A4ABA6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99F6D96-992B-38D6-D5B8-E04C73042AA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02BF02A-49CD-FAFB-BDFC-DA6351E35E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7EFFA6E-E3F7-4039-9872-EE389F49B8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A2592E4-AE30-2FCF-0FEB-62379D6048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B4599B8-C12E-3FF4-8E94-ECA96E4B8F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4300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8D9FEE-CDB8-1D01-1A15-41C520C2E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9D33B83-8FDA-4647-242B-8122DC2F59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FCE9AEB-FBF7-C423-8252-6DDE4EE76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46448AA-01DD-477A-FEC5-3639C30C45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11056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80A5BF5-3CA9-CEE4-C52F-EFFFBB4F46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509BB3A-16E0-3D05-C795-74EB0CDFD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C598AA7-4042-864E-DD49-700BB1B77A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89534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312B66-C2E0-4F50-C4D1-05D5342516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DF7A3C2-05E7-E044-9CA8-07D0FFC900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2221F0C-86FC-D46E-6DF7-36B405E663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EFD6F22-22F6-968C-1930-FB11A99907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F40FA63-7ED8-11F3-16AA-2C6DEF628E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9D1E617-A4CA-74C4-31EC-FB242FC19B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20954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49B117-5693-85A5-014E-0BE832C3EB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D12F15A-5926-0B27-D7ED-B788F1D8F66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F86023C-4A02-3728-9A55-68BCBBDE8D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ECA3010-6C84-B182-7FA6-30C9453A34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05EB0C6-FDE2-23E1-5E50-499995649D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F00D2F-EDC8-4820-C444-53D43F659A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2464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12EC347-B5B3-19CF-8A69-69FE2CD5B4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6D93812-89AD-5768-F9E9-A876224336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0233E54-5E33-BD4C-31B1-283C71881C8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3EC137-5713-1648-B66C-84D6BA601312}" type="datetimeFigureOut">
              <a:rPr lang="en-US" smtClean="0"/>
              <a:t>10/7/22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1741AC-6207-F8FC-FB3E-8F8395122DE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43A01E-C670-4C82-D4AE-019E2819455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1A2B23-0BA4-704E-A9F9-E93C1632F3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4988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099784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CE7A6A-0EB3-DBBA-0F7C-3A92441823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en-US" sz="4000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sz="4000" dirty="0">
              <a:solidFill>
                <a:schemeClr val="bg1"/>
              </a:solidFill>
            </a:endParaRPr>
          </a:p>
          <a:p>
            <a:pPr marL="0" indent="0" algn="ctr">
              <a:buNone/>
            </a:pPr>
            <a:r>
              <a:rPr lang="en-US" sz="4000" b="1" dirty="0"/>
              <a:t>TIMING</a:t>
            </a:r>
          </a:p>
        </p:txBody>
      </p:sp>
    </p:spTree>
    <p:extLst>
      <p:ext uri="{BB962C8B-B14F-4D97-AF65-F5344CB8AC3E}">
        <p14:creationId xmlns:p14="http://schemas.microsoft.com/office/powerpoint/2010/main" val="7054498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1BF396-D100-04A5-9340-48F5DA924E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POINT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CE7A6A-0EB3-DBBA-0F7C-3A92441823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en-US" sz="4000" b="1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sz="4000" b="1" dirty="0">
              <a:solidFill>
                <a:schemeClr val="bg1"/>
              </a:solidFill>
            </a:endParaRPr>
          </a:p>
          <a:p>
            <a:pPr marL="0" indent="0" algn="ctr">
              <a:buNone/>
            </a:pPr>
            <a:r>
              <a:rPr lang="en-US" sz="4000" b="1" dirty="0"/>
              <a:t>God Wants Everyone To Know Him</a:t>
            </a:r>
          </a:p>
          <a:p>
            <a:pPr marL="0" indent="0" algn="ctr">
              <a:buNone/>
            </a:pPr>
            <a:r>
              <a:rPr lang="en-US" sz="2400" b="1" dirty="0"/>
              <a:t>2 Peter 3:9</a:t>
            </a:r>
          </a:p>
        </p:txBody>
      </p:sp>
    </p:spTree>
    <p:extLst>
      <p:ext uri="{BB962C8B-B14F-4D97-AF65-F5344CB8AC3E}">
        <p14:creationId xmlns:p14="http://schemas.microsoft.com/office/powerpoint/2010/main" val="19087977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1BF396-D100-04A5-9340-48F5DA924E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POINT 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CE7A6A-0EB3-DBBA-0F7C-3A92441823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en-US" sz="4000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sz="4000" dirty="0">
              <a:solidFill>
                <a:schemeClr val="bg1"/>
              </a:solidFill>
            </a:endParaRPr>
          </a:p>
          <a:p>
            <a:pPr marL="0" indent="0" algn="ctr">
              <a:buNone/>
            </a:pPr>
            <a:r>
              <a:rPr lang="en-US" sz="4000" b="1" dirty="0"/>
              <a:t>A Day Of Judgment Is Coming</a:t>
            </a:r>
          </a:p>
          <a:p>
            <a:pPr marL="0" indent="0" algn="ctr">
              <a:buNone/>
            </a:pPr>
            <a:r>
              <a:rPr lang="en-US" sz="2400" b="1" dirty="0"/>
              <a:t>2 Peter 3:10</a:t>
            </a:r>
          </a:p>
        </p:txBody>
      </p:sp>
    </p:spTree>
    <p:extLst>
      <p:ext uri="{BB962C8B-B14F-4D97-AF65-F5344CB8AC3E}">
        <p14:creationId xmlns:p14="http://schemas.microsoft.com/office/powerpoint/2010/main" val="37358977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1BF396-D100-04A5-9340-48F5DA924E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POINT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CE7A6A-0EB3-DBBA-0F7C-3A92441823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en-US" sz="4000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sz="4000" dirty="0">
              <a:solidFill>
                <a:schemeClr val="bg1"/>
              </a:solidFill>
            </a:endParaRPr>
          </a:p>
          <a:p>
            <a:pPr marL="0" indent="0" algn="ctr">
              <a:buNone/>
            </a:pPr>
            <a:r>
              <a:rPr lang="en-US" sz="4000" b="1" dirty="0"/>
              <a:t>We Must Make The Most Of Our Time</a:t>
            </a:r>
          </a:p>
          <a:p>
            <a:pPr marL="0" indent="0" algn="ctr">
              <a:buNone/>
            </a:pPr>
            <a:r>
              <a:rPr lang="en-US" sz="2400" b="1" dirty="0"/>
              <a:t>2 Peter 3:8, 11–13</a:t>
            </a:r>
          </a:p>
        </p:txBody>
      </p:sp>
    </p:spTree>
    <p:extLst>
      <p:ext uri="{BB962C8B-B14F-4D97-AF65-F5344CB8AC3E}">
        <p14:creationId xmlns:p14="http://schemas.microsoft.com/office/powerpoint/2010/main" val="1163698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CE7A6A-0EB3-DBBA-0F7C-3A92441823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endParaRPr lang="en-US" sz="4000" dirty="0"/>
          </a:p>
          <a:p>
            <a:pPr marL="0" indent="0" algn="ctr">
              <a:buNone/>
            </a:pPr>
            <a:r>
              <a:rPr lang="en-US" sz="4000" b="1" dirty="0"/>
              <a:t>Mark of a Disciple</a:t>
            </a:r>
          </a:p>
          <a:p>
            <a:pPr marL="0" indent="0" algn="ctr">
              <a:buNone/>
            </a:pPr>
            <a:r>
              <a:rPr lang="en-US" dirty="0"/>
              <a:t>Disciples of Christ share the Gospel with people.</a:t>
            </a:r>
          </a:p>
        </p:txBody>
      </p:sp>
    </p:spTree>
    <p:extLst>
      <p:ext uri="{BB962C8B-B14F-4D97-AF65-F5344CB8AC3E}">
        <p14:creationId xmlns:p14="http://schemas.microsoft.com/office/powerpoint/2010/main" val="6777156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1BF396-D100-04A5-9340-48F5DA924E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CE7A6A-0EB3-DBBA-0F7C-3A92441823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5446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</TotalTime>
  <Words>51</Words>
  <Application>Microsoft Macintosh PowerPoint</Application>
  <PresentationFormat>Widescreen</PresentationFormat>
  <Paragraphs>22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POINT 1</vt:lpstr>
      <vt:lpstr>POINT 2</vt:lpstr>
      <vt:lpstr>POINT 3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Eric Ballard</dc:creator>
  <cp:lastModifiedBy>Jenny Daab</cp:lastModifiedBy>
  <cp:revision>13</cp:revision>
  <dcterms:created xsi:type="dcterms:W3CDTF">2022-09-14T22:27:42Z</dcterms:created>
  <dcterms:modified xsi:type="dcterms:W3CDTF">2022-10-07T20:33:00Z</dcterms:modified>
</cp:coreProperties>
</file>

<file path=docProps/thumbnail.jpeg>
</file>