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88" d="100"/>
          <a:sy n="88" d="100"/>
        </p:scale>
        <p:origin x="184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55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MORE THAN A WORD</a:t>
            </a:r>
          </a:p>
        </p:txBody>
      </p:sp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Love Leads To Action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John 3:16–18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Love Because God Loves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John 4:19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Love For Others Is Love For God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John 4:20–21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Obedience To God Is Love For God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John 5:1–5</a:t>
            </a:r>
          </a:p>
        </p:txBody>
      </p:sp>
    </p:spTree>
    <p:extLst>
      <p:ext uri="{BB962C8B-B14F-4D97-AF65-F5344CB8AC3E}">
        <p14:creationId xmlns:p14="http://schemas.microsoft.com/office/powerpoint/2010/main" val="2634091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show their love for God and others through actions.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64</Words>
  <Application>Microsoft Macintosh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POINT 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17</cp:revision>
  <dcterms:created xsi:type="dcterms:W3CDTF">2022-09-14T22:27:42Z</dcterms:created>
  <dcterms:modified xsi:type="dcterms:W3CDTF">2022-10-07T16:23:36Z</dcterms:modified>
</cp:coreProperties>
</file>