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95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THE POWER OF GOD’S WORD</a:t>
            </a:r>
          </a:p>
        </p:txBody>
      </p:sp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God’s Word Requires Study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Timothy 3:14–15, 17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God’s Word Is Alive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Timothy 3:16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God’s Word Must Be Shared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Timothy 4:1–5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are changed through God’s Word.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48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3</cp:revision>
  <dcterms:created xsi:type="dcterms:W3CDTF">2022-09-14T22:27:42Z</dcterms:created>
  <dcterms:modified xsi:type="dcterms:W3CDTF">2022-10-07T16:30:49Z</dcterms:modified>
</cp:coreProperties>
</file>